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889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017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227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729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23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57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108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74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23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378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6C6F6-7514-46EA-A715-5772CCADD97C}" type="datetimeFigureOut">
              <a:rPr lang="ru-RU" smtClean="0"/>
              <a:t>20.01.2026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18BD46-9501-4E09-AA12-6C321AAD4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77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9258" y="175364"/>
            <a:ext cx="1169600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050" b="0" i="0" dirty="0" smtClean="0">
                <a:effectLst/>
                <a:latin typeface="Roboto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050" b="0" i="0" dirty="0" err="1" smtClean="0">
                <a:effectLst/>
                <a:latin typeface="Roboto"/>
              </a:rPr>
              <a:t>район</a:t>
            </a:r>
            <a:r>
              <a:rPr lang="ru-RU" sz="1050" b="0" i="0" dirty="0" smtClean="0">
                <a:effectLst/>
                <a:latin typeface="Roboto"/>
              </a:rPr>
              <a:t> Вороново, с. </a:t>
            </a:r>
            <a:r>
              <a:rPr lang="ru-RU" sz="1050" b="0" i="0" dirty="0" err="1" smtClean="0">
                <a:effectLst/>
                <a:latin typeface="Roboto"/>
              </a:rPr>
              <a:t>Клёново</a:t>
            </a:r>
            <a:r>
              <a:rPr lang="ru-RU" sz="1050" b="0" i="0" dirty="0" smtClean="0">
                <a:effectLst/>
                <a:latin typeface="Roboto"/>
              </a:rPr>
              <a:t>, ул. Школьная, вблизи дома № 1. </a:t>
            </a:r>
          </a:p>
          <a:p>
            <a:pPr algn="just"/>
            <a:endParaRPr lang="ru-RU" sz="1050" dirty="0">
              <a:latin typeface="Roboto"/>
            </a:endParaRPr>
          </a:p>
          <a:p>
            <a:pPr algn="just"/>
            <a:r>
              <a:rPr lang="ru-RU" sz="1050" b="0" i="0" dirty="0" smtClean="0">
                <a:effectLst/>
                <a:latin typeface="Roboto"/>
              </a:rPr>
              <a:t>Марка ТС: ФОРД МОНДЕО, цвет: синий, ГРЗ: В243ЕЕ97. Брошен по адресу: ул. Брусилова, вблизи д. 39 корп. 1. </a:t>
            </a:r>
          </a:p>
          <a:p>
            <a:pPr algn="just"/>
            <a:endParaRPr lang="ru-RU" sz="1050" dirty="0">
              <a:latin typeface="Roboto"/>
            </a:endParaRPr>
          </a:p>
          <a:p>
            <a:pPr algn="just"/>
            <a:r>
              <a:rPr lang="ru-RU" sz="1050" b="0" i="0" dirty="0" smtClean="0">
                <a:effectLst/>
                <a:latin typeface="Roboto"/>
              </a:rPr>
              <a:t>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  <a:endParaRPr 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95" y="2386102"/>
            <a:ext cx="4696432" cy="355498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613" y="2386102"/>
            <a:ext cx="4680065" cy="355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829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2826</TotalTime>
  <Words>204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2026-01-20T12:41:20Z</dcterms:created>
  <dcterms:modified xsi:type="dcterms:W3CDTF">2026-01-22T11:48:06Z</dcterms:modified>
</cp:coreProperties>
</file>